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80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3" r:id="rId65"/>
    <p:sldId id="320" r:id="rId66"/>
    <p:sldId id="32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0:01:18.8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0:02:19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0:00:26.4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0:00:27.0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0:00:10.2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0:00:10.8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10:00:11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EF84-78D7-D90E-5489-8B874A1BB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518D9-7698-7EEA-4FC0-66D0C78E6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6FFC4-703C-4A55-D349-9344937A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A9BE8-2146-F885-B753-6CCF8F1F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83439-FEC7-9A01-0AC6-1F4EA5770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07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3B3D7-6F15-3BB0-0463-939E80BE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9185C-FB6C-16D5-CC58-EBAE83285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89F55-E867-6352-FE16-ECD4AFC5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AF6BE-CCD1-9219-77A4-B017B645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F33A9-6CE4-495F-CB11-BB0B4976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44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F533F5-42ED-1A77-BAEC-21ADCE07E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D6E17-0816-0D10-B1D6-14681BBDB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71968-57F1-687D-A6FF-8C771069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E3D49-AE10-05D4-40CD-8E2BB730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E3EE9-18AB-9604-B1ED-6805973C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33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0123-ABC7-DB16-F153-BBACA8B14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FDC8E-CF81-839A-2056-92FDE87A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3A247-6D4A-6495-5F54-38D40B1F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C8755-D010-6217-F90C-08403C57F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61530-6469-399D-BA54-060A8168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856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0E2E7-2400-5D48-1F26-E82E98FF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C3596-4B89-9073-6613-3B5D66293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AB3C7-9655-417A-1704-6E7E1FA2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8487F-0BE4-74B2-5A5A-C3B1C9BFF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37DAB-C0C1-2CF3-BBA0-BE72DBE1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0318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5099-6E56-F90F-71A7-7F924DF8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020AE-F5C5-8426-09D6-F4099CD11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064CE-4730-DB9F-8AAF-2FB3F58BF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2A484-2E3C-7453-0B01-BC6D37C24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8796C-7994-02DB-1198-7D1FDECC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A8994-3D35-9EAD-E441-879F2429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77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51686-5477-1DD0-995F-D1768763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03EE2-13FA-5CDF-5A43-441920CFE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8DB8A-B7D4-499F-6C10-F648500D6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B019F-5814-FE1D-CD07-CF589407F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9F93F-3C54-364F-B608-64453BC01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7EFADC-E86F-E996-29A9-97CAA84A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364C7B-B484-5E5F-E4F9-01CA2370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2D0482-A23F-B5B8-310D-DD2248A6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83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9C72-0EF9-E2C2-8A4A-A387DA520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E43C2-7F81-A764-BC1A-1EA878C46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D9124-7206-B7B6-182A-721EA823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8F84-DB63-0DE6-D45E-46FB7104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148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C7776-7CB4-2C70-4B84-EB76D879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1BCFA-FA2B-6600-456D-77A9931C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6513D-B3FB-EE50-12B7-706C0FEF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83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5082-E8A0-704B-63B4-9AF22507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7B60B-04BB-6634-D1A6-044C533DA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D9421-EA3B-5128-8EF4-B90014FDA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3746D-46CF-1892-0B9E-EF03EEF2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09717-1808-3C9D-033C-B9D8AA7B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2124E-B9E5-5CC9-E0A1-1B36C1C5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08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E16C-0C8F-F6D1-6199-8A09DB54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2232BD-780C-0A59-24B5-A0A6048C8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8D353-1285-509D-6B3B-5960CAFE6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49749-FA43-7C41-7C8F-8CBBA0EA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224FB-42AD-55EF-D5F5-2025A530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0A1BE-AACA-92CA-EA9C-EEC8237E2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97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9D09A-F7DB-85B9-B338-9923BBEF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0CCCA-53A8-2E30-1FD6-B2F317932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0B60C-473F-1F37-F421-B6E51688A6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9931A-417C-470F-BF38-462ACB8AC8C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1A23E-F01F-0627-876A-8CA5D1AA1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0901-54B9-960C-0ADE-E115D0858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DC066-51DC-4889-BB1A-7719BBC9E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70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4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customXml" Target="../ink/ink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18C1-3DC0-59EC-AAE8-0D5C57C2BD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Pyspark: Module-5</a:t>
            </a:r>
          </a:p>
        </p:txBody>
      </p:sp>
    </p:spTree>
    <p:extLst>
      <p:ext uri="{BB962C8B-B14F-4D97-AF65-F5344CB8AC3E}">
        <p14:creationId xmlns:p14="http://schemas.microsoft.com/office/powerpoint/2010/main" val="3195037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810E8A-1F99-A79F-CAEE-1435BCDC5D40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Pyspark: Create Delta Table Using Various Methods</a:t>
            </a:r>
          </a:p>
        </p:txBody>
      </p:sp>
    </p:spTree>
    <p:extLst>
      <p:ext uri="{BB962C8B-B14F-4D97-AF65-F5344CB8AC3E}">
        <p14:creationId xmlns:p14="http://schemas.microsoft.com/office/powerpoint/2010/main" val="262923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746235-0B71-FB05-5679-BDA6C54C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64"/>
          <a:stretch/>
        </p:blipFill>
        <p:spPr>
          <a:xfrm>
            <a:off x="0" y="0"/>
            <a:ext cx="12192000" cy="61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44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E4563-E5B8-FDB2-84AE-B18592607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60"/>
          <a:stretch/>
        </p:blipFill>
        <p:spPr>
          <a:xfrm>
            <a:off x="0" y="0"/>
            <a:ext cx="12192000" cy="621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9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3FC27-54AC-3A87-8E0A-53199518D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60"/>
          <a:stretch/>
        </p:blipFill>
        <p:spPr>
          <a:xfrm>
            <a:off x="0" y="0"/>
            <a:ext cx="12192000" cy="621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45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4CA02-125A-6161-9599-E5A320834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79"/>
          <a:stretch/>
        </p:blipFill>
        <p:spPr>
          <a:xfrm>
            <a:off x="0" y="0"/>
            <a:ext cx="12192000" cy="63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23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4CCA6-7CD1-655D-60F8-8EED796FD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99"/>
          <a:stretch/>
        </p:blipFill>
        <p:spPr>
          <a:xfrm>
            <a:off x="0" y="0"/>
            <a:ext cx="12192000" cy="61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2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3B12F-70AD-634B-FF2E-2C53381FA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64"/>
          <a:stretch/>
        </p:blipFill>
        <p:spPr>
          <a:xfrm>
            <a:off x="0" y="0"/>
            <a:ext cx="12192000" cy="61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3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16CE4D-C3EC-9C6D-5AD7-099140BF8C95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Pyspark| Delta Lake: Delta Table Instance</a:t>
            </a:r>
          </a:p>
        </p:txBody>
      </p:sp>
    </p:spTree>
    <p:extLst>
      <p:ext uri="{BB962C8B-B14F-4D97-AF65-F5344CB8AC3E}">
        <p14:creationId xmlns:p14="http://schemas.microsoft.com/office/powerpoint/2010/main" val="3765254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0F8760-08AD-CB1A-9627-BE24BB086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72"/>
          <a:stretch/>
        </p:blipFill>
        <p:spPr>
          <a:xfrm>
            <a:off x="0" y="0"/>
            <a:ext cx="12192000" cy="56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01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55411-6B75-9590-8FC4-CBD6F2D14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77"/>
          <a:stretch/>
        </p:blipFill>
        <p:spPr>
          <a:xfrm>
            <a:off x="0" y="0"/>
            <a:ext cx="12192000" cy="61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2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5663A-2996-76C4-BD9A-458E3E252391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Delta Lake Architecture: Internal Working Mechanism</a:t>
            </a:r>
          </a:p>
        </p:txBody>
      </p:sp>
    </p:spTree>
    <p:extLst>
      <p:ext uri="{BB962C8B-B14F-4D97-AF65-F5344CB8AC3E}">
        <p14:creationId xmlns:p14="http://schemas.microsoft.com/office/powerpoint/2010/main" val="281123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F1E11-6F2D-B38C-A536-76CB24016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2"/>
          <a:stretch/>
        </p:blipFill>
        <p:spPr>
          <a:xfrm>
            <a:off x="0" y="0"/>
            <a:ext cx="12192000" cy="6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5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A0D4C-5D6D-4FE5-4C44-24D56BDB5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111"/>
          <a:stretch/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12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E4414E-46AF-24EB-4B7E-2E9E2720B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91"/>
          <a:stretch/>
        </p:blipFill>
        <p:spPr>
          <a:xfrm>
            <a:off x="0" y="0"/>
            <a:ext cx="12192000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8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8D9CF-3F1C-1F6A-35B8-FBE8FE36B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23"/>
          <a:stretch/>
        </p:blipFill>
        <p:spPr>
          <a:xfrm>
            <a:off x="0" y="0"/>
            <a:ext cx="12192000" cy="60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08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5A920-8FDE-A168-EBDF-5B07B5591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44"/>
          <a:stretch/>
        </p:blipFill>
        <p:spPr>
          <a:xfrm>
            <a:off x="0" y="0"/>
            <a:ext cx="12192000" cy="63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45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F4B75-6218-931D-784E-E8EAB2772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00"/>
          <a:stretch/>
        </p:blipFill>
        <p:spPr>
          <a:xfrm>
            <a:off x="0" y="0"/>
            <a:ext cx="12192000" cy="59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70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A4FA7B-1CAB-3C64-2FFD-DA7C0A751D77}"/>
              </a:ext>
            </a:extLst>
          </p:cNvPr>
          <p:cNvSpPr txBox="1"/>
          <p:nvPr/>
        </p:nvSpPr>
        <p:spPr>
          <a:xfrm>
            <a:off x="2309091" y="3109845"/>
            <a:ext cx="8368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 | Delta Lake: Different Approaches to Insert Data Into Delta Table</a:t>
            </a:r>
          </a:p>
        </p:txBody>
      </p:sp>
    </p:spTree>
    <p:extLst>
      <p:ext uri="{BB962C8B-B14F-4D97-AF65-F5344CB8AC3E}">
        <p14:creationId xmlns:p14="http://schemas.microsoft.com/office/powerpoint/2010/main" val="4272125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7AEA1-4873-4E4C-238E-380758065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3" b="5185"/>
          <a:stretch/>
        </p:blipFill>
        <p:spPr>
          <a:xfrm>
            <a:off x="0" y="0"/>
            <a:ext cx="12192000" cy="682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91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A4D5A-3AE3-27F5-B3F1-D474DC9B3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18"/>
          <a:stretch/>
        </p:blipFill>
        <p:spPr>
          <a:xfrm>
            <a:off x="0" y="0"/>
            <a:ext cx="12192000" cy="62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82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22994B-8599-1D31-04A0-4F68BA92D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6" b="4781"/>
          <a:stretch/>
        </p:blipFill>
        <p:spPr>
          <a:xfrm>
            <a:off x="0" y="0"/>
            <a:ext cx="12192000" cy="687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66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4564D8-C3BC-54F1-94E0-87480196E9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08"/>
          <a:stretch/>
        </p:blipFill>
        <p:spPr>
          <a:xfrm>
            <a:off x="0" y="0"/>
            <a:ext cx="12192000" cy="54309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EBADDD-D4C3-BFD1-928F-2736ACF7C569}"/>
                  </a:ext>
                </a:extLst>
              </p14:cNvPr>
              <p14:cNvContentPartPr/>
              <p14:nvPr/>
            </p14:nvContentPartPr>
            <p14:xfrm>
              <a:off x="5200240" y="913982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EBADDD-D4C3-BFD1-928F-2736ACF7C5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7240" y="85134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8A4DFC-3758-D908-FFA9-347AD8837301}"/>
                  </a:ext>
                </a:extLst>
              </p14:cNvPr>
              <p14:cNvContentPartPr/>
              <p14:nvPr/>
            </p14:nvContentPartPr>
            <p14:xfrm>
              <a:off x="5402920" y="988502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8A4DFC-3758-D908-FFA9-347AD88373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0280" y="925502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118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595BC-2FE8-BA8B-F1A1-7DB043E05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14"/>
          <a:stretch/>
        </p:blipFill>
        <p:spPr>
          <a:xfrm>
            <a:off x="0" y="0"/>
            <a:ext cx="12192000" cy="63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50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20748-C644-6D5E-FAF7-00A0800B3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83"/>
          <a:stretch/>
        </p:blipFill>
        <p:spPr>
          <a:xfrm>
            <a:off x="0" y="0"/>
            <a:ext cx="12192000" cy="62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12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A5A2E-9A1B-9F96-E9FC-897878AE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18"/>
          <a:stretch/>
        </p:blipFill>
        <p:spPr>
          <a:xfrm>
            <a:off x="0" y="0"/>
            <a:ext cx="12192000" cy="62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87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8BE3F4-FA39-C34A-346D-86FC92369B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09"/>
          <a:stretch/>
        </p:blipFill>
        <p:spPr>
          <a:xfrm>
            <a:off x="0" y="0"/>
            <a:ext cx="12192000" cy="63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45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2E5A45-BDFF-B959-48CA-CDE7BA11D40F}"/>
              </a:ext>
            </a:extLst>
          </p:cNvPr>
          <p:cNvSpPr txBox="1"/>
          <p:nvPr/>
        </p:nvSpPr>
        <p:spPr>
          <a:xfrm>
            <a:off x="3048000" y="3109845"/>
            <a:ext cx="7712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Pyspark| Delta Lake: Different Approaches to Delete Data from Delta Table</a:t>
            </a:r>
          </a:p>
        </p:txBody>
      </p:sp>
    </p:spTree>
    <p:extLst>
      <p:ext uri="{BB962C8B-B14F-4D97-AF65-F5344CB8AC3E}">
        <p14:creationId xmlns:p14="http://schemas.microsoft.com/office/powerpoint/2010/main" val="2419262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BC521E-5F2C-E73B-D614-456A28CE3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44"/>
          <a:stretch/>
        </p:blipFill>
        <p:spPr>
          <a:xfrm>
            <a:off x="0" y="0"/>
            <a:ext cx="12192000" cy="63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2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17DFE-1F7A-0CAA-BF92-651BC44C6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75"/>
          <a:stretch/>
        </p:blipFill>
        <p:spPr>
          <a:xfrm>
            <a:off x="0" y="0"/>
            <a:ext cx="12192000" cy="634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67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A2A239-49EE-9F9F-94BF-19F1F5025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33"/>
          <a:stretch/>
        </p:blipFill>
        <p:spPr>
          <a:xfrm>
            <a:off x="0" y="0"/>
            <a:ext cx="12192000" cy="616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2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28A226-87E4-7B84-0A60-274CEFC21C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213" b="14613"/>
          <a:stretch/>
        </p:blipFill>
        <p:spPr>
          <a:xfrm>
            <a:off x="0" y="0"/>
            <a:ext cx="12339782" cy="58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90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FD52B-A0AA-1920-D961-9848D37AF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8"/>
          <a:stretch/>
        </p:blipFill>
        <p:spPr>
          <a:xfrm>
            <a:off x="0" y="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8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2EE14-DCC2-288F-55E5-85CDE45BC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02"/>
          <a:stretch/>
        </p:blipFill>
        <p:spPr>
          <a:xfrm>
            <a:off x="0" y="0"/>
            <a:ext cx="12192000" cy="6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75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5B092-8E82-2F54-42BF-0C4F481A5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60"/>
          <a:stretch/>
        </p:blipFill>
        <p:spPr>
          <a:xfrm>
            <a:off x="0" y="0"/>
            <a:ext cx="12192000" cy="621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4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EAE13-D9BB-3A26-E04E-6C8E9AE44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48"/>
          <a:stretch/>
        </p:blipFill>
        <p:spPr>
          <a:xfrm>
            <a:off x="0" y="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97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D6CB3-E2ED-EBE4-5F5D-93BDB470E2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79"/>
          <a:stretch/>
        </p:blipFill>
        <p:spPr>
          <a:xfrm>
            <a:off x="0" y="0"/>
            <a:ext cx="12192000" cy="63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80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BF96F-4A9D-8B23-CB77-61935E90B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" b="20539"/>
          <a:stretch/>
        </p:blipFill>
        <p:spPr>
          <a:xfrm>
            <a:off x="0" y="0"/>
            <a:ext cx="12118109" cy="54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37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424175-8EFE-9034-0E63-1DDD121C3BA3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Pyspark | Delta Lake : Update Delta Table</a:t>
            </a:r>
          </a:p>
        </p:txBody>
      </p:sp>
    </p:spTree>
    <p:extLst>
      <p:ext uri="{BB962C8B-B14F-4D97-AF65-F5344CB8AC3E}">
        <p14:creationId xmlns:p14="http://schemas.microsoft.com/office/powerpoint/2010/main" val="2048956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EE548-5647-0838-4C0A-9A5B52C6E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027"/>
          <a:stretch/>
        </p:blipFill>
        <p:spPr>
          <a:xfrm>
            <a:off x="0" y="0"/>
            <a:ext cx="12192000" cy="438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87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B81807-3F09-4946-469C-33C429DF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55"/>
          <a:stretch/>
        </p:blipFill>
        <p:spPr>
          <a:xfrm>
            <a:off x="0" y="0"/>
            <a:ext cx="12192000" cy="533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82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9C5E5-FCAB-742C-3BA9-13FC09EA3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09"/>
          <a:stretch/>
        </p:blipFill>
        <p:spPr>
          <a:xfrm>
            <a:off x="0" y="0"/>
            <a:ext cx="12192000" cy="63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91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B0CE4-33FE-0E0B-ABD6-BB6ED5E60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" b="7340"/>
          <a:stretch/>
        </p:blipFill>
        <p:spPr>
          <a:xfrm>
            <a:off x="0" y="0"/>
            <a:ext cx="12118109" cy="63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3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817F1-C118-4F7C-2A9D-D3CDD0AF6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 b="9091"/>
          <a:stretch/>
        </p:blipFill>
        <p:spPr>
          <a:xfrm>
            <a:off x="0" y="0"/>
            <a:ext cx="12127345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B7E33-B326-9553-6C17-E00B3A7B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98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C38275-CDEA-84DB-C717-A8AAC376594A}"/>
              </a:ext>
            </a:extLst>
          </p:cNvPr>
          <p:cNvSpPr txBox="1"/>
          <p:nvPr/>
        </p:nvSpPr>
        <p:spPr>
          <a:xfrm>
            <a:off x="1089891" y="3109845"/>
            <a:ext cx="9818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Databricks Pyspark: Slowly Changing Dimensions Type1| Merge using Pyspark and Spark SQL</a:t>
            </a:r>
          </a:p>
        </p:txBody>
      </p:sp>
    </p:spTree>
    <p:extLst>
      <p:ext uri="{BB962C8B-B14F-4D97-AF65-F5344CB8AC3E}">
        <p14:creationId xmlns:p14="http://schemas.microsoft.com/office/powerpoint/2010/main" val="1899758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78BD4-8C60-A1A4-3BC6-4EED7C1F9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9"/>
          <a:stretch/>
        </p:blipFill>
        <p:spPr>
          <a:xfrm>
            <a:off x="0" y="0"/>
            <a:ext cx="12192000" cy="64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26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0AE27-1825-89EF-6B69-A479D8412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4" b="2492"/>
          <a:stretch/>
        </p:blipFill>
        <p:spPr>
          <a:xfrm>
            <a:off x="0" y="0"/>
            <a:ext cx="11656291" cy="66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06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1F14B0-A713-C47D-95D4-0E5268F68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9" b="8956"/>
          <a:stretch/>
        </p:blipFill>
        <p:spPr>
          <a:xfrm>
            <a:off x="0" y="0"/>
            <a:ext cx="12016509" cy="6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3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AD35A-F56C-6ACD-C9E8-CB278EB078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79"/>
          <a:stretch/>
        </p:blipFill>
        <p:spPr>
          <a:xfrm>
            <a:off x="0" y="0"/>
            <a:ext cx="12192000" cy="63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96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FDB09-8DD1-D9BF-6F01-8CF8DDC01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14"/>
          <a:stretch/>
        </p:blipFill>
        <p:spPr>
          <a:xfrm>
            <a:off x="0" y="0"/>
            <a:ext cx="12192000" cy="63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2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3A92B-B3D2-845C-E920-858C3E437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10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D42D8-688B-A920-22CA-69A4BBA77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745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80238E-B945-7471-45AB-1B6E36647003}"/>
              </a:ext>
            </a:extLst>
          </p:cNvPr>
          <p:cNvSpPr txBox="1"/>
          <p:nvPr/>
        </p:nvSpPr>
        <p:spPr>
          <a:xfrm>
            <a:off x="3047999" y="3109845"/>
            <a:ext cx="7998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Databricks &amp; Pyspark: Delta Lake Audit Log Table with Operation Metrics</a:t>
            </a:r>
          </a:p>
        </p:txBody>
      </p:sp>
    </p:spTree>
    <p:extLst>
      <p:ext uri="{BB962C8B-B14F-4D97-AF65-F5344CB8AC3E}">
        <p14:creationId xmlns:p14="http://schemas.microsoft.com/office/powerpoint/2010/main" val="18050112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F7654-59D8-6D33-0072-01BE6689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5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482855-5D0F-6DF5-0773-11E552A8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C61B6C6-C655-194B-5548-895142C4C925}"/>
              </a:ext>
            </a:extLst>
          </p:cNvPr>
          <p:cNvGrpSpPr/>
          <p:nvPr/>
        </p:nvGrpSpPr>
        <p:grpSpPr>
          <a:xfrm>
            <a:off x="5107720" y="4183862"/>
            <a:ext cx="18720" cy="9360"/>
            <a:chOff x="5107720" y="4183862"/>
            <a:chExt cx="18720" cy="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9AA072-4C6D-A679-F486-3BEA80A400D4}"/>
                    </a:ext>
                  </a:extLst>
                </p14:cNvPr>
                <p14:cNvContentPartPr/>
                <p14:nvPr/>
              </p14:nvContentPartPr>
              <p14:xfrm>
                <a:off x="5107720" y="4183862"/>
                <a:ext cx="360" cy="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9AA072-4C6D-A679-F486-3BEA80A400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44720" y="412086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25DA1F-CCF0-A8D0-A273-C0487243B719}"/>
                    </a:ext>
                  </a:extLst>
                </p14:cNvPr>
                <p14:cNvContentPartPr/>
                <p14:nvPr/>
              </p14:nvContentPartPr>
              <p14:xfrm>
                <a:off x="5126080" y="4192862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25DA1F-CCF0-A8D0-A273-C0487243B71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63080" y="413022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7256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0F1747-178C-F4C9-1366-2BC3DF84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30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5B59E-E953-EE32-2A8D-EE59B13E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378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13D129-A823-A34E-70D2-ABD3C1F9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20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EC2887-780C-60A0-DA5C-ED54A180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75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4C7E6-EBAB-0230-AC16-AC328AE4D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0" r="18560" b="12727"/>
          <a:stretch/>
        </p:blipFill>
        <p:spPr>
          <a:xfrm>
            <a:off x="0" y="138544"/>
            <a:ext cx="11425382" cy="672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759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917070-AC92-9745-5BDE-74F778E18373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Pyspark | Delta Lake : Slowly Changing Dimension (SCD Type2)</a:t>
            </a:r>
          </a:p>
        </p:txBody>
      </p:sp>
    </p:spTree>
    <p:extLst>
      <p:ext uri="{BB962C8B-B14F-4D97-AF65-F5344CB8AC3E}">
        <p14:creationId xmlns:p14="http://schemas.microsoft.com/office/powerpoint/2010/main" val="15335361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C5A72-E30F-E8BD-65E4-8C97535BC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44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45A24-877A-10FB-36B4-312844036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3" t="27744" r="7046" b="10438"/>
          <a:stretch/>
        </p:blipFill>
        <p:spPr>
          <a:xfrm>
            <a:off x="1625600" y="918612"/>
            <a:ext cx="9707418" cy="522357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942565F-A707-76AC-BFC0-DF08CBE722B8}"/>
              </a:ext>
            </a:extLst>
          </p:cNvPr>
          <p:cNvGrpSpPr/>
          <p:nvPr/>
        </p:nvGrpSpPr>
        <p:grpSpPr>
          <a:xfrm>
            <a:off x="5523160" y="4719542"/>
            <a:ext cx="74520" cy="360"/>
            <a:chOff x="5523160" y="4719542"/>
            <a:chExt cx="7452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BD6C37-93E5-4C96-D78D-E6F08DB10B1B}"/>
                    </a:ext>
                  </a:extLst>
                </p14:cNvPr>
                <p14:cNvContentPartPr/>
                <p14:nvPr/>
              </p14:nvContentPartPr>
              <p14:xfrm>
                <a:off x="5523160" y="4719542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BD6C37-93E5-4C96-D78D-E6F08DB10B1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60160" y="465690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7A3861-83B2-98C5-2C24-CBC9513FCBA8}"/>
                    </a:ext>
                  </a:extLst>
                </p14:cNvPr>
                <p14:cNvContentPartPr/>
                <p14:nvPr/>
              </p14:nvContentPartPr>
              <p14:xfrm>
                <a:off x="5550880" y="4719542"/>
                <a:ext cx="3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7A3861-83B2-98C5-2C24-CBC9513FCBA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88240" y="465690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349A78-25A4-3750-381C-55355A81FC64}"/>
                    </a:ext>
                  </a:extLst>
                </p14:cNvPr>
                <p14:cNvContentPartPr/>
                <p14:nvPr/>
              </p14:nvContentPartPr>
              <p14:xfrm>
                <a:off x="5597320" y="4719542"/>
                <a:ext cx="360" cy="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349A78-25A4-3750-381C-55355A81FC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34320" y="465690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46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928E58-2CC4-5115-666D-D6DCF39A4890}"/>
              </a:ext>
            </a:extLst>
          </p:cNvPr>
          <p:cNvSpPr txBox="1"/>
          <p:nvPr/>
        </p:nvSpPr>
        <p:spPr>
          <a:xfrm>
            <a:off x="1" y="3248343"/>
            <a:ext cx="12127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Delta Lake: Solution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8085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FD41A-3F44-C38E-1588-B79719A35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32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103</Words>
  <Application>Microsoft Office PowerPoint</Application>
  <PresentationFormat>Widescreen</PresentationFormat>
  <Paragraphs>11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YouTube Sans</vt:lpstr>
      <vt:lpstr>Office Theme</vt:lpstr>
      <vt:lpstr>Pyspark: Module-5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Pyspark: Module-5</dc:title>
  <dc:creator>ganesh r</dc:creator>
  <cp:lastModifiedBy>ganesh r</cp:lastModifiedBy>
  <cp:revision>3</cp:revision>
  <dcterms:created xsi:type="dcterms:W3CDTF">2023-11-13T06:46:36Z</dcterms:created>
  <dcterms:modified xsi:type="dcterms:W3CDTF">2024-02-03T10:11:48Z</dcterms:modified>
</cp:coreProperties>
</file>